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5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5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11" r:id="rId226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26" Type="http://schemas.openxmlformats.org/officeDocument/2006/relationships/slide" Target="slides/slide156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5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3" name="Shape 5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4" name="Google Shape;5104;p1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5" name="Google Shape;5105;p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notesSlide" Target="../notesSlides/notesSlide156.xml"/></Relationships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6" name="Shape 5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7" name="Google Shape;5107;p712"/>
          <p:cNvSpPr txBox="1"/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i="0" lang="zh-CN" u="none">
                <a:solidFill>
                  <a:srgbClr val="872348"/>
                </a:solidFill>
              </a:rPr>
              <a:t>Show me…..     (no letters/numbers)</a:t>
            </a:r>
            <a:endParaRPr/>
          </a:p>
        </p:txBody>
      </p:sp>
      <p:sp>
        <p:nvSpPr>
          <p:cNvPr id="5108" name="Google Shape;5108;p71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72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7200"/>
              <a:t>The Water Cycle</a:t>
            </a:r>
            <a:endParaRPr sz="72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7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